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2"/>
  </p:notesMasterIdLst>
  <p:sldIdLst>
    <p:sldId id="259" r:id="rId2"/>
    <p:sldId id="257" r:id="rId3"/>
    <p:sldId id="273" r:id="rId4"/>
    <p:sldId id="278" r:id="rId5"/>
    <p:sldId id="299" r:id="rId6"/>
    <p:sldId id="300" r:id="rId7"/>
    <p:sldId id="301" r:id="rId8"/>
    <p:sldId id="302" r:id="rId9"/>
    <p:sldId id="298" r:id="rId10"/>
    <p:sldId id="263" r:id="rId11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EC9"/>
    <a:srgbClr val="1A4D95"/>
    <a:srgbClr val="18498E"/>
    <a:srgbClr val="EAEAEA"/>
    <a:srgbClr val="E6E6E6"/>
    <a:srgbClr val="F4F4F4"/>
    <a:srgbClr val="FFFFFF"/>
    <a:srgbClr val="70A7FA"/>
    <a:srgbClr val="FBFAF6"/>
    <a:srgbClr val="05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08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2ED6-C09C-4604-AF4D-624E25E3B7DF}" type="datetimeFigureOut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DFDD4-237E-403F-B132-E43139AEF5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0B0D-F3E4-4FE6-A5CC-FF9EC9978DE7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9394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C3C0-B156-4D1E-BE15-B302C0D5779C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342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543300" y="6533786"/>
            <a:ext cx="2057400" cy="365125"/>
          </a:xfrm>
        </p:spPr>
        <p:txBody>
          <a:bodyPr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 userDrawn="1"/>
        </p:nvSpPr>
        <p:spPr>
          <a:xfrm>
            <a:off x="35703" y="500042"/>
            <a:ext cx="9072594" cy="18000"/>
          </a:xfrm>
          <a:prstGeom prst="roundRect">
            <a:avLst>
              <a:gd name="adj" fmla="val 50000"/>
            </a:avLst>
          </a:prstGeom>
          <a:solidFill>
            <a:srgbClr val="1A4D95"/>
          </a:solidFill>
          <a:ln>
            <a:solidFill>
              <a:srgbClr val="1A4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8454" y="156624"/>
            <a:ext cx="7886700" cy="349230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ko-KR" altLang="en-US" sz="2000" kern="1200" dirty="0" smtClean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153799" y="6598510"/>
            <a:ext cx="88364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0BD-6ACC-493F-9141-4E74D8106CFA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335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A844B-1A5D-4345-89E4-0F1C1065474B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434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DF52-660A-4510-93CB-F20EAB26DBBF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637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FF5F-A59D-4630-B371-96481B89C317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36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2386-B9F7-41CD-8EF1-F3CBDFA3A9A0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775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4ED4F-A87B-49A9-8229-DDEDB522FEF4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054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3960-900A-4048-BD20-892A0C81AD22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334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92CC-7AD5-4E5E-8BC7-A26FFAB42FC3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D8CD-17ED-4537-A028-B6EAF041172E}" type="datetime1">
              <a:rPr lang="ko-KR" altLang="en-US" smtClean="0"/>
              <a:pPr/>
              <a:t>2019. 12. 26.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931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fld id="{1E887003-CCFC-4642-9F94-89B8D925A611}" type="datetime1">
              <a:rPr lang="ko-KR" altLang="en-US" smtClean="0"/>
              <a:pPr/>
              <a:t>2019. 12. 26.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</a:defRPr>
            </a:lvl1pPr>
          </a:lstStyle>
          <a:p>
            <a:fld id="{1196BFF5-1F54-4C23-B34F-D09303335A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35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1" r:id="rId1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52D6E-E413-4426-B981-5F737C81DA63}"/>
              </a:ext>
            </a:extLst>
          </p:cNvPr>
          <p:cNvSpPr txBox="1"/>
          <p:nvPr/>
        </p:nvSpPr>
        <p:spPr>
          <a:xfrm>
            <a:off x="4630108" y="5428493"/>
            <a:ext cx="360015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대구소프트웨어고등학교 </a:t>
            </a:r>
            <a:r>
              <a:rPr lang="en-US" altLang="ko-KR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학년 </a:t>
            </a:r>
            <a:r>
              <a:rPr lang="en-US" altLang="ko-KR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반 </a:t>
            </a:r>
            <a:r>
              <a:rPr lang="ko-KR" altLang="en-US" sz="1400" spc="-150" dirty="0" err="1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제정민</a:t>
            </a:r>
            <a:endParaRPr lang="ko-KR" altLang="en-US" sz="1400" spc="-150" dirty="0">
              <a:solidFill>
                <a:srgbClr val="18498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D67C-05EB-4C2B-9463-7F41FE2B5039}"/>
              </a:ext>
            </a:extLst>
          </p:cNvPr>
          <p:cNvSpPr/>
          <p:nvPr/>
        </p:nvSpPr>
        <p:spPr>
          <a:xfrm>
            <a:off x="1092924" y="1643050"/>
            <a:ext cx="7171274" cy="40011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파이썬 기초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4E702-CD45-4673-BE2E-E080B46B95CE}"/>
              </a:ext>
            </a:extLst>
          </p:cNvPr>
          <p:cNvSpPr txBox="1"/>
          <p:nvPr/>
        </p:nvSpPr>
        <p:spPr>
          <a:xfrm>
            <a:off x="582902" y="2736362"/>
            <a:ext cx="8214178" cy="707886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 err="1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4000" b="1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 성적 그래프 처리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265382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8315C5-AD0E-410D-952A-A51232A4D2C5}"/>
              </a:ext>
            </a:extLst>
          </p:cNvPr>
          <p:cNvSpPr/>
          <p:nvPr/>
        </p:nvSpPr>
        <p:spPr>
          <a:xfrm>
            <a:off x="175982" y="4114970"/>
            <a:ext cx="5698846" cy="59098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5E02B-435C-4957-9C12-2C014397BE30}"/>
              </a:ext>
            </a:extLst>
          </p:cNvPr>
          <p:cNvSpPr txBox="1"/>
          <p:nvPr/>
        </p:nvSpPr>
        <p:spPr>
          <a:xfrm>
            <a:off x="175982" y="3370988"/>
            <a:ext cx="5522346" cy="707886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18498E"/>
                </a:solidFill>
                <a:latin typeface="맑은 고딕" pitchFamily="50" charset="-127"/>
                <a:ea typeface="맑은 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703875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CBAF12-11D9-4AEB-97F8-5E0EB6A2E135}"/>
              </a:ext>
            </a:extLst>
          </p:cNvPr>
          <p:cNvSpPr txBox="1"/>
          <p:nvPr/>
        </p:nvSpPr>
        <p:spPr>
          <a:xfrm>
            <a:off x="756922" y="714356"/>
            <a:ext cx="22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32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AB8F9-521A-4603-95A8-290256C7D5EA}"/>
              </a:ext>
            </a:extLst>
          </p:cNvPr>
          <p:cNvSpPr txBox="1"/>
          <p:nvPr/>
        </p:nvSpPr>
        <p:spPr>
          <a:xfrm>
            <a:off x="2872424" y="2214554"/>
            <a:ext cx="7482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4</a:t>
            </a:r>
          </a:p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5</a:t>
            </a:r>
          </a:p>
          <a:p>
            <a:endParaRPr lang="ko-KR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F5DE91-B216-43AB-9989-11DA6E570055}"/>
              </a:ext>
            </a:extLst>
          </p:cNvPr>
          <p:cNvCxnSpPr>
            <a:cxnSpLocks/>
          </p:cNvCxnSpPr>
          <p:nvPr/>
        </p:nvCxnSpPr>
        <p:spPr>
          <a:xfrm>
            <a:off x="809458" y="1332582"/>
            <a:ext cx="21809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C630F1-E1EB-425C-B952-AF2FB1AEFBE8}"/>
              </a:ext>
            </a:extLst>
          </p:cNvPr>
          <p:cNvSpPr txBox="1"/>
          <p:nvPr/>
        </p:nvSpPr>
        <p:spPr>
          <a:xfrm>
            <a:off x="3714744" y="2427503"/>
            <a:ext cx="176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프로젝트 개요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0E5DAF1-DEE3-4B8D-A647-D08889B72625}"/>
              </a:ext>
            </a:extLst>
          </p:cNvPr>
          <p:cNvCxnSpPr>
            <a:cxnSpLocks/>
          </p:cNvCxnSpPr>
          <p:nvPr/>
        </p:nvCxnSpPr>
        <p:spPr>
          <a:xfrm>
            <a:off x="809458" y="734676"/>
            <a:ext cx="21809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690403" y="3106164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- 1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49101" y="3784825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- 2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14744" y="4463486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 구현 설명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</a:rPr>
              <a:t>- 3</a:t>
            </a:r>
            <a:endParaRPr lang="ko-KR" altLang="en-US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09EE5C-B99D-4C02-B3EF-75DF2C8A8B9E}"/>
              </a:ext>
            </a:extLst>
          </p:cNvPr>
          <p:cNvSpPr txBox="1"/>
          <p:nvPr/>
        </p:nvSpPr>
        <p:spPr>
          <a:xfrm>
            <a:off x="3714744" y="5142147"/>
            <a:ext cx="346931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아쉬운 점</a:t>
            </a:r>
          </a:p>
        </p:txBody>
      </p:sp>
      <p:cxnSp>
        <p:nvCxnSpPr>
          <p:cNvPr id="33" name="직선 연결선 32"/>
          <p:cNvCxnSpPr/>
          <p:nvPr/>
        </p:nvCxnSpPr>
        <p:spPr>
          <a:xfrm rot="5400000">
            <a:off x="1785918" y="4000504"/>
            <a:ext cx="3286148" cy="0"/>
          </a:xfrm>
          <a:prstGeom prst="line">
            <a:avLst/>
          </a:prstGeom>
          <a:ln>
            <a:solidFill>
              <a:srgbClr val="73C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41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84" y="1748773"/>
            <a:ext cx="8643998" cy="640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4900" indent="-342900">
              <a:lnSpc>
                <a:spcPct val="135000"/>
              </a:lnSpc>
              <a:buAutoNum type="arabicParenR"/>
            </a:pP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막대 차트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꺾은선 그래프 중 하나를 선택하여 성적 데이터를 그래프로 보기 쉽게 그려주는 프로그램</a:t>
            </a:r>
            <a:endParaRPr lang="en-US" altLang="ko-KR" sz="1400" spc="-5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	(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콘솔 창에 성적을 입력하거나 엑셀 파일에 성적을 입력하면 됨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16" y="785794"/>
            <a:ext cx="9144032" cy="57664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844" y="3376175"/>
            <a:ext cx="8643998" cy="640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08000"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2)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막대 차트의 경우 과목과 자신의 점수를 입력하고 차트 이름과 막대 차트의 넓이와 색깔을 입력하고 마지막으로 정렬 순서를 결정할 수 있음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200" spc="-50" dirty="0"/>
          </a:p>
        </p:txBody>
      </p:sp>
      <p:sp>
        <p:nvSpPr>
          <p:cNvPr id="22" name="TextBox 21"/>
          <p:cNvSpPr txBox="1"/>
          <p:nvPr/>
        </p:nvSpPr>
        <p:spPr>
          <a:xfrm>
            <a:off x="142844" y="5232829"/>
            <a:ext cx="9001188" cy="640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08000">
              <a:lnSpc>
                <a:spcPct val="135000"/>
              </a:lnSpc>
            </a:pP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3)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꺾은선 그래프의 경우  과목과 자신</a:t>
            </a:r>
            <a:r>
              <a:rPr lang="en-US" altLang="ko-KR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spc="-5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비교할 대상의 점수를 입력하고 비교할 대상의 이름을 입력하여 섬세하게 비교할 수 있음 </a:t>
            </a:r>
            <a:endParaRPr lang="ko-KR" altLang="en-US" sz="1200" spc="-50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2351618"/>
            <a:ext cx="2428892" cy="214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</a:pPr>
            <a:endParaRPr lang="en-US" altLang="ko-KR" sz="1200" spc="-2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857232"/>
            <a:ext cx="7886700" cy="2214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80000" indent="-252000">
              <a:lnSpc>
                <a:spcPct val="200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PC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환경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MacOS Mojave 64bit</a:t>
            </a: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 </a:t>
            </a: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PyCharm CE</a:t>
            </a:r>
            <a:endParaRPr lang="en-US" altLang="ko-KR" sz="140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000" indent="-252000">
              <a:lnSpc>
                <a:spcPct val="200000"/>
              </a:lnSpc>
              <a:spcBef>
                <a:spcPct val="0"/>
              </a:spcBef>
              <a:buFontTx/>
              <a:buAutoNum type="arabicParenR"/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사용 언어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 Python 3.8</a:t>
            </a: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추가 사용한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: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Matplotlib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그래프를 분석해주는 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sys 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파이썬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인터프리터를 제어하게 도와주는 라이브러리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altLang="ko-KR" sz="140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0000" marR="0" lvl="0" indent="-252000" algn="l" defTabSz="4572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7554" y="4857760"/>
            <a:ext cx="2428892" cy="2143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09" y="650878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Grade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클래스의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init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메소드에서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인스턴스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  <a:t>객체 선언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  <a:solidFill>
                  <a:srgbClr val="FF0000"/>
                </a:solidFill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DE490-98B4-CD44-97E7-4A6C79766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3" y="1000108"/>
            <a:ext cx="5348913" cy="205010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3251D6-C0C6-6248-8366-6E71245A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" y="4515890"/>
            <a:ext cx="4173950" cy="113942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64D49-EE9D-C540-AF2C-1C21BA325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97" y="4510354"/>
            <a:ext cx="4191005" cy="11449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8C0F5-9C49-D44D-9922-7350F7E5E0D6}"/>
              </a:ext>
            </a:extLst>
          </p:cNvPr>
          <p:cNvSpPr txBox="1"/>
          <p:nvPr/>
        </p:nvSpPr>
        <p:spPr>
          <a:xfrm>
            <a:off x="3289738" y="50975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E1647-6551-A844-BD65-52E5E1BE67D8}"/>
              </a:ext>
            </a:extLst>
          </p:cNvPr>
          <p:cNvSpPr txBox="1"/>
          <p:nvPr/>
        </p:nvSpPr>
        <p:spPr>
          <a:xfrm>
            <a:off x="337183" y="3807787"/>
            <a:ext cx="3063806" cy="7299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dirty="0"/>
              <a:t>막대 차트를 그리는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B795E-88FB-2444-B463-076D79988B35}"/>
              </a:ext>
            </a:extLst>
          </p:cNvPr>
          <p:cNvSpPr txBox="1"/>
          <p:nvPr/>
        </p:nvSpPr>
        <p:spPr>
          <a:xfrm>
            <a:off x="4695996" y="3807787"/>
            <a:ext cx="3229157" cy="7299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ko-KR" altLang="en-US" dirty="0"/>
              <a:t>꺾은선그래프를 그리는 </a:t>
            </a:r>
            <a:r>
              <a:rPr lang="ko-KR" altLang="en-US" dirty="0" err="1"/>
              <a:t>메소드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204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285860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입력에 따라 인스턴스값을 수정하는 메서드들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9684C0-64E7-C74A-8786-F86E1BC7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8" y="1666164"/>
            <a:ext cx="5365199" cy="45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515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설명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754263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Bar_average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,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bar_chart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=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막대 차트에서 성적 평균을 구하고 막대 차트의 내용을 하나하나 조립하는 메서드</a:t>
            </a: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Line_average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, </a:t>
            </a: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line_graph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=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꺾은선 그래프에서 성적 평균을 구하고 꺾은선 그래프의 내용을 하나하나 조립하는 메서드</a:t>
            </a: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en-US" altLang="ko-KR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Read_xlsx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= 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엑셀 파일을 읽어와 그에 맞는 꺾은선 그래프를 그려주는 메서드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5087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CBFD0-F446-744B-B572-83717C4A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019"/>
            <a:ext cx="5801054" cy="4357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3996D-A3B0-3F4A-9A15-C2A0503DE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61" y="3108227"/>
            <a:ext cx="5033253" cy="25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93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11514-212C-3940-92F0-D660B191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2D58-AE30-B046-A3DE-1B34304E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사진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4579C-176F-A949-A783-1A59530A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38">
            <a:off x="4865921" y="2031110"/>
            <a:ext cx="4189938" cy="33047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AEC1A1-FFF4-6F46-A525-B7734339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285">
            <a:off x="676111" y="3096677"/>
            <a:ext cx="4189938" cy="3299164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1257FFE1-BAC3-2F45-A6AF-25AC11054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7" y="634554"/>
            <a:ext cx="3281726" cy="25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99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6BFF5-1F54-4C23-B34F-D09303335A4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평가 </a:t>
            </a:r>
            <a:r>
              <a:rPr lang="en-US" altLang="ko-KR" dirty="0"/>
              <a:t>- </a:t>
            </a:r>
            <a:r>
              <a:rPr lang="ko-KR" altLang="en-US" dirty="0"/>
              <a:t>아쉬운 점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1000108"/>
            <a:ext cx="8306782" cy="4286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34" y="1285860"/>
            <a:ext cx="8306782" cy="43577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아직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Python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으로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</a:t>
            </a:r>
            <a:r>
              <a:rPr lang="ko-KR" altLang="en-US" sz="1200" spc="-20" dirty="0" err="1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크롤링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프로그램을 만들어 본 경험이 없지만 다른 언어로 자주 만들어봤기 때문에 다음에는 크롤링해온 데이터를 바탕으로 그래프를 통해 데이터 분석을 해보고 싶다</a:t>
            </a: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  <a:p>
            <a:pPr marL="144000" indent="-144000">
              <a:lnSpc>
                <a:spcPct val="135000"/>
              </a:lnSpc>
              <a:spcBef>
                <a:spcPts val="100"/>
              </a:spcBef>
              <a:spcAft>
                <a:spcPts val="100"/>
              </a:spcAft>
              <a:buSzPct val="80000"/>
              <a:buBlip>
                <a:blip r:embed="rId2"/>
              </a:buBlip>
            </a:pP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 아직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Python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을 입문한 지 별로 되지 않아 이번 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1</a:t>
            </a:r>
            <a:r>
              <a:rPr lang="ko-KR" altLang="en-US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학년 겨울방학을 통해 빅데이터와 인공지능 쪽을 열심히 공부하여 사용해보고 싶다</a:t>
            </a:r>
            <a: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  <a:t>.</a:t>
            </a: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br>
              <a:rPr lang="en-US" altLang="ko-KR" sz="1200" spc="-20" dirty="0">
                <a:ln>
                  <a:solidFill>
                    <a:schemeClr val="tx1">
                      <a:lumMod val="85000"/>
                      <a:lumOff val="15000"/>
                      <a:alpha val="44000"/>
                    </a:schemeClr>
                  </a:solidFill>
                </a:ln>
              </a:rPr>
            </a:br>
            <a:endParaRPr lang="en-US" altLang="ko-KR" sz="1200" spc="-20" dirty="0">
              <a:ln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</a:ln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214282" y="642918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크롤링을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못했던 점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C433BB96-9CED-9E42-80B8-5B9A524434D3}"/>
              </a:ext>
            </a:extLst>
          </p:cNvPr>
          <p:cNvSpPr txBox="1">
            <a:spLocks/>
          </p:cNvSpPr>
          <p:nvPr/>
        </p:nvSpPr>
        <p:spPr>
          <a:xfrm>
            <a:off x="214282" y="2264045"/>
            <a:ext cx="7886700" cy="349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noProof="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2)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딥러닝을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7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사용하지 못한 점</a:t>
            </a:r>
            <a:endParaRPr kumimoji="0" lang="ko-KR" altLang="en-US" sz="1400" b="0" i="0" u="none" strike="noStrike" kern="1200" cap="none" spc="0" normalizeH="0" baseline="0" noProof="0" dirty="0">
              <a:ln w="3175">
                <a:solidFill>
                  <a:schemeClr val="tx1">
                    <a:lumMod val="85000"/>
                    <a:lumOff val="15000"/>
                    <a:alpha val="71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 anchorCtr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</TotalTime>
  <Words>331</Words>
  <Application>Microsoft Macintosh PowerPoint</Application>
  <PresentationFormat>On-screen Show (4:3)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맑은 고딕</vt:lpstr>
      <vt:lpstr>Office 테마</vt:lpstr>
      <vt:lpstr>PowerPoint Presentation</vt:lpstr>
      <vt:lpstr>PowerPoint Presentation</vt:lpstr>
      <vt:lpstr>1. 프로젝트 개요</vt:lpstr>
      <vt:lpstr>1. 프로젝트 개요</vt:lpstr>
      <vt:lpstr>2. 구현 설명 - 1</vt:lpstr>
      <vt:lpstr>2. 구현 설명 - 2</vt:lpstr>
      <vt:lpstr>2. 구현 설명 - 3</vt:lpstr>
      <vt:lpstr>구현 사진</vt:lpstr>
      <vt:lpstr>5. 평가 - 아쉬운 점(예시)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kong</dc:creator>
  <cp:lastModifiedBy>제정민</cp:lastModifiedBy>
  <cp:revision>125</cp:revision>
  <dcterms:created xsi:type="dcterms:W3CDTF">2017-10-30T11:48:11Z</dcterms:created>
  <dcterms:modified xsi:type="dcterms:W3CDTF">2019-12-26T09:13:08Z</dcterms:modified>
</cp:coreProperties>
</file>